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60" r:id="rId6"/>
    <p:sldId id="261" r:id="rId7"/>
    <p:sldId id="262" r:id="rId8"/>
    <p:sldId id="263" r:id="rId9"/>
    <p:sldId id="264" r:id="rId10"/>
    <p:sldId id="265" r:id="rId11"/>
    <p:sldId id="266" r:id="rId12"/>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latin typeface="+mn-lt"/>
                <a:cs typeface="+mn-lt"/>
              </a:rPr>
              <a:t>Flight Club</a:t>
            </a:r>
            <a:endParaRPr lang="en-US" altLang="zh-CN">
              <a:latin typeface="+mn-lt"/>
              <a:cs typeface="+mn-lt"/>
            </a:endParaRPr>
          </a:p>
        </p:txBody>
      </p:sp>
      <p:sp>
        <p:nvSpPr>
          <p:cNvPr id="3" name="副标题 2"/>
          <p:cNvSpPr>
            <a:spLocks noGrp="1"/>
          </p:cNvSpPr>
          <p:nvPr>
            <p:ph type="subTitle" idx="1"/>
          </p:nvPr>
        </p:nvSpPr>
        <p:spPr>
          <a:xfrm>
            <a:off x="1524000" y="3602355"/>
            <a:ext cx="9144000" cy="641985"/>
          </a:xfrm>
        </p:spPr>
        <p:txBody>
          <a:bodyPr/>
          <a:p>
            <a:r>
              <a:rPr lang="en-US" altLang="zh-CN">
                <a:latin typeface="等线" charset="0"/>
                <a:ea typeface="等线" charset="0"/>
                <a:cs typeface="等线" charset="0"/>
              </a:rPr>
              <a:t>Liupengfei</a:t>
            </a:r>
            <a:r>
              <a:rPr lang="zh-CN" altLang="en-US">
                <a:latin typeface="等线" charset="0"/>
                <a:ea typeface="等线" charset="0"/>
                <a:cs typeface="等线" charset="0"/>
              </a:rPr>
              <a:t>  </a:t>
            </a:r>
            <a:r>
              <a:rPr lang="en-US" altLang="zh-CN">
                <a:latin typeface="等线" charset="0"/>
                <a:ea typeface="等线" charset="0"/>
                <a:cs typeface="等线" charset="0"/>
              </a:rPr>
              <a:t>Zhaochenyang</a:t>
            </a:r>
            <a:r>
              <a:rPr lang="zh-CN" altLang="en-US">
                <a:latin typeface="等线" charset="0"/>
                <a:ea typeface="等线" charset="0"/>
                <a:cs typeface="等线" charset="0"/>
              </a:rPr>
              <a:t>  </a:t>
            </a:r>
            <a:r>
              <a:rPr lang="en-US" altLang="zh-CN">
                <a:latin typeface="等线" charset="0"/>
                <a:ea typeface="等线" charset="0"/>
                <a:cs typeface="等线" charset="0"/>
              </a:rPr>
              <a:t>Suzefeng</a:t>
            </a:r>
            <a:r>
              <a:rPr lang="zh-CN" altLang="en-US">
                <a:latin typeface="等线" charset="0"/>
                <a:ea typeface="等线" charset="0"/>
                <a:cs typeface="等线" charset="0"/>
              </a:rPr>
              <a:t>  </a:t>
            </a:r>
            <a:r>
              <a:rPr lang="en-US" altLang="zh-CN">
                <a:latin typeface="等线" charset="0"/>
                <a:ea typeface="等线" charset="0"/>
                <a:cs typeface="等线" charset="0"/>
              </a:rPr>
              <a:t>Wensili</a:t>
            </a:r>
            <a:r>
              <a:rPr lang="zh-CN" altLang="en-US">
                <a:latin typeface="等线" charset="0"/>
                <a:ea typeface="等线" charset="0"/>
                <a:cs typeface="等线" charset="0"/>
              </a:rPr>
              <a:t>  </a:t>
            </a:r>
            <a:endParaRPr lang="zh-CN" altLang="en-US">
              <a:latin typeface="等线" charset="0"/>
              <a:ea typeface="等线" charset="0"/>
              <a:cs typeface="等线"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72490" y="2672080"/>
            <a:ext cx="11562715" cy="1056005"/>
          </a:xfrm>
        </p:spPr>
        <p:txBody>
          <a:bodyPr/>
          <a:p>
            <a:r>
              <a:rPr lang="en-US" altLang="zh-CN" sz="2400">
                <a:sym typeface="+mn-ea"/>
              </a:rPr>
              <a:t>the 6th and final rule: if this is your first night at Flight Club, you have to fight.</a:t>
            </a:r>
            <a:endParaRPr lang="en-US" altLang="zh-CN" sz="2400">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87325"/>
            <a:ext cx="10515600" cy="1325563"/>
          </a:xfrm>
        </p:spPr>
        <p:txBody>
          <a:bodyPr/>
          <a:p>
            <a:r>
              <a:rPr lang="en-US" altLang="zh-CN"/>
              <a:t># Rule</a:t>
            </a:r>
            <a:endParaRPr lang="en-US" altLang="zh-CN"/>
          </a:p>
        </p:txBody>
      </p:sp>
      <p:sp>
        <p:nvSpPr>
          <p:cNvPr id="4" name="文本框 3"/>
          <p:cNvSpPr txBox="1"/>
          <p:nvPr/>
        </p:nvSpPr>
        <p:spPr>
          <a:xfrm>
            <a:off x="920115" y="1138555"/>
            <a:ext cx="9195435" cy="5354320"/>
          </a:xfrm>
          <a:prstGeom prst="rect">
            <a:avLst/>
          </a:prstGeom>
          <a:noFill/>
        </p:spPr>
        <p:txBody>
          <a:bodyPr wrap="square" rtlCol="0">
            <a:spAutoFit/>
          </a:bodyPr>
          <a:p>
            <a:r>
              <a:rPr lang="zh-CN" altLang="en-US"/>
              <a:t>Welcome to Flight Club.</a:t>
            </a:r>
            <a:endParaRPr lang="zh-CN" altLang="en-US"/>
          </a:p>
          <a:p>
            <a:endParaRPr lang="zh-CN" altLang="en-US"/>
          </a:p>
          <a:p>
            <a:r>
              <a:rPr lang="zh-CN" altLang="en-US"/>
              <a:t>The 1st rule of Flight Club is you do not talk about Flight Club.</a:t>
            </a:r>
            <a:endParaRPr lang="zh-CN" altLang="en-US"/>
          </a:p>
          <a:p>
            <a:endParaRPr lang="zh-CN" altLang="en-US"/>
          </a:p>
          <a:p>
            <a:r>
              <a:rPr lang="zh-CN" altLang="en-US"/>
              <a:t>The 2nd rule of Flight Club is you DO NOT talk about Flight Club.</a:t>
            </a:r>
            <a:endParaRPr lang="zh-CN" altLang="en-US"/>
          </a:p>
          <a:p>
            <a:endParaRPr lang="zh-CN" altLang="en-US"/>
          </a:p>
          <a:p>
            <a:r>
              <a:rPr lang="zh-CN" altLang="en-US"/>
              <a:t>The 3rd rule:</a:t>
            </a:r>
            <a:endParaRPr lang="zh-CN" altLang="en-US"/>
          </a:p>
          <a:p>
            <a:r>
              <a:rPr lang="zh-CN" altLang="en-US"/>
              <a:t>Two players form a game, and before the game starts, both parties agree on the stakes. The winner can take away the loser's bet.</a:t>
            </a:r>
            <a:endParaRPr lang="zh-CN" altLang="en-US"/>
          </a:p>
          <a:p>
            <a:endParaRPr lang="zh-CN" altLang="en-US"/>
          </a:p>
          <a:p>
            <a:r>
              <a:rPr lang="zh-CN" altLang="en-US"/>
              <a:t>The 4th rule:</a:t>
            </a:r>
            <a:endParaRPr lang="zh-CN" altLang="en-US"/>
          </a:p>
          <a:p>
            <a:r>
              <a:rPr lang="zh-CN" altLang="en-US"/>
              <a:t>Each player places three airplanes in any position within a 16 * 16 area. Each turn, both players attack each other once. Hitting the opponent's aircraft head is considered as destroying one of their airplanes. The player who destroys all three of the opponent's airplanes first wins.</a:t>
            </a:r>
            <a:endParaRPr lang="zh-CN" altLang="en-US"/>
          </a:p>
          <a:p>
            <a:endParaRPr lang="zh-CN" altLang="en-US"/>
          </a:p>
          <a:p>
            <a:r>
              <a:rPr lang="zh-CN" altLang="en-US"/>
              <a:t>The 5th rule:</a:t>
            </a:r>
            <a:endParaRPr lang="zh-CN" altLang="en-US"/>
          </a:p>
          <a:p>
            <a:r>
              <a:rPr lang="zh-CN" altLang="en-US"/>
              <a:t>Whenever one of your airplanes is destroyed, you have the right to increase the stakes; when the opponent increases the stakes, you either match the bet or concede defeat.</a:t>
            </a: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095375" y="0"/>
            <a:ext cx="10184765" cy="1056005"/>
          </a:xfrm>
        </p:spPr>
        <p:txBody>
          <a:bodyPr/>
          <a:p>
            <a:r>
              <a:rPr lang="en-US" altLang="zh-CN"/>
              <a:t># Architecture</a:t>
            </a:r>
            <a:endParaRPr lang="en-US" altLang="zh-CN"/>
          </a:p>
        </p:txBody>
      </p:sp>
      <p:pic>
        <p:nvPicPr>
          <p:cNvPr id="3" name="图片 2" descr="architecture"/>
          <p:cNvPicPr>
            <a:picLocks noChangeAspect="1"/>
          </p:cNvPicPr>
          <p:nvPr/>
        </p:nvPicPr>
        <p:blipFill>
          <a:blip r:embed="rId1"/>
          <a:stretch>
            <a:fillRect/>
          </a:stretch>
        </p:blipFill>
        <p:spPr>
          <a:xfrm>
            <a:off x="2599690" y="1056005"/>
            <a:ext cx="6338570" cy="57251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contracts"/>
          <p:cNvPicPr>
            <a:picLocks noChangeAspect="1"/>
          </p:cNvPicPr>
          <p:nvPr/>
        </p:nvPicPr>
        <p:blipFill>
          <a:blip r:embed="rId1"/>
          <a:stretch>
            <a:fillRect/>
          </a:stretch>
        </p:blipFill>
        <p:spPr>
          <a:xfrm>
            <a:off x="1758950" y="-13335"/>
            <a:ext cx="9887585" cy="6871335"/>
          </a:xfrm>
          <a:prstGeom prst="rect">
            <a:avLst/>
          </a:prstGeom>
        </p:spPr>
      </p:pic>
      <p:sp>
        <p:nvSpPr>
          <p:cNvPr id="2" name="标题 1"/>
          <p:cNvSpPr>
            <a:spLocks noGrp="1"/>
          </p:cNvSpPr>
          <p:nvPr>
            <p:ph type="title"/>
          </p:nvPr>
        </p:nvSpPr>
        <p:spPr>
          <a:xfrm>
            <a:off x="1095375" y="0"/>
            <a:ext cx="10184765" cy="1056005"/>
          </a:xfrm>
        </p:spPr>
        <p:txBody>
          <a:bodyPr/>
          <a:p>
            <a:r>
              <a:rPr lang="en-US" altLang="zh-CN"/>
              <a:t># Contracts</a:t>
            </a:r>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095375" y="0"/>
            <a:ext cx="10184765" cy="1056005"/>
          </a:xfrm>
        </p:spPr>
        <p:txBody>
          <a:bodyPr/>
          <a:p>
            <a:r>
              <a:rPr lang="en-US" altLang="zh-CN"/>
              <a:t>## Create&amp;Join Game</a:t>
            </a:r>
            <a:endParaRPr lang="en-US" altLang="zh-CN"/>
          </a:p>
        </p:txBody>
      </p:sp>
      <p:pic>
        <p:nvPicPr>
          <p:cNvPr id="4" name="图片 3" descr="create&amp;join-game"/>
          <p:cNvPicPr>
            <a:picLocks noChangeAspect="1"/>
          </p:cNvPicPr>
          <p:nvPr/>
        </p:nvPicPr>
        <p:blipFill>
          <a:blip r:embed="rId1"/>
          <a:srcRect r="-186" b="12244"/>
          <a:stretch>
            <a:fillRect/>
          </a:stretch>
        </p:blipFill>
        <p:spPr>
          <a:xfrm>
            <a:off x="2861310" y="1056005"/>
            <a:ext cx="5459730" cy="57619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095375" y="0"/>
            <a:ext cx="10184765" cy="1056005"/>
          </a:xfrm>
        </p:spPr>
        <p:txBody>
          <a:bodyPr/>
          <a:p>
            <a:r>
              <a:rPr lang="en-US" altLang="zh-CN"/>
              <a:t>## Offchain Rounds</a:t>
            </a:r>
            <a:endParaRPr lang="en-US" altLang="zh-CN"/>
          </a:p>
        </p:txBody>
      </p:sp>
      <p:pic>
        <p:nvPicPr>
          <p:cNvPr id="3" name="图片 2" descr="offchain-attack"/>
          <p:cNvPicPr>
            <a:picLocks noChangeAspect="1"/>
          </p:cNvPicPr>
          <p:nvPr/>
        </p:nvPicPr>
        <p:blipFill>
          <a:blip r:embed="rId1"/>
          <a:stretch>
            <a:fillRect/>
          </a:stretch>
        </p:blipFill>
        <p:spPr>
          <a:xfrm>
            <a:off x="1066800" y="1407160"/>
            <a:ext cx="10058400" cy="445325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095375" y="0"/>
            <a:ext cx="10184765" cy="1056005"/>
          </a:xfrm>
        </p:spPr>
        <p:txBody>
          <a:bodyPr/>
          <a:p>
            <a:r>
              <a:rPr lang="en-US" altLang="zh-CN"/>
              <a:t>## Onchain Rounds</a:t>
            </a:r>
            <a:endParaRPr lang="en-US" altLang="zh-CN"/>
          </a:p>
        </p:txBody>
      </p:sp>
      <p:pic>
        <p:nvPicPr>
          <p:cNvPr id="4" name="图片 3" descr="onchain-round"/>
          <p:cNvPicPr>
            <a:picLocks noChangeAspect="1"/>
          </p:cNvPicPr>
          <p:nvPr/>
        </p:nvPicPr>
        <p:blipFill>
          <a:blip r:embed="rId1"/>
          <a:stretch>
            <a:fillRect/>
          </a:stretch>
        </p:blipFill>
        <p:spPr>
          <a:xfrm>
            <a:off x="1066800" y="1376680"/>
            <a:ext cx="10058400" cy="54813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095375" y="0"/>
            <a:ext cx="10184765" cy="1056005"/>
          </a:xfrm>
        </p:spPr>
        <p:txBody>
          <a:bodyPr/>
          <a:p>
            <a:r>
              <a:rPr lang="en-US" altLang="zh-CN"/>
              <a:t>## Raise</a:t>
            </a:r>
            <a:endParaRPr lang="en-US" altLang="zh-CN"/>
          </a:p>
        </p:txBody>
      </p:sp>
      <p:pic>
        <p:nvPicPr>
          <p:cNvPr id="3" name="图片 2" descr="raise"/>
          <p:cNvPicPr>
            <a:picLocks noChangeAspect="1"/>
          </p:cNvPicPr>
          <p:nvPr/>
        </p:nvPicPr>
        <p:blipFill>
          <a:blip r:embed="rId1"/>
          <a:stretch>
            <a:fillRect/>
          </a:stretch>
        </p:blipFill>
        <p:spPr>
          <a:xfrm>
            <a:off x="1337310" y="1056005"/>
            <a:ext cx="10058400" cy="53879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095375" y="0"/>
            <a:ext cx="10184765" cy="1056005"/>
          </a:xfrm>
        </p:spPr>
        <p:txBody>
          <a:bodyPr/>
          <a:p>
            <a:r>
              <a:rPr lang="en-US" altLang="zh-CN"/>
              <a:t># Tokenomics</a:t>
            </a:r>
            <a:endParaRPr lang="en-US" altLang="zh-CN"/>
          </a:p>
        </p:txBody>
      </p:sp>
      <p:pic>
        <p:nvPicPr>
          <p:cNvPr id="4" name="图片 3" descr="tokenomics"/>
          <p:cNvPicPr>
            <a:picLocks noChangeAspect="1"/>
          </p:cNvPicPr>
          <p:nvPr/>
        </p:nvPicPr>
        <p:blipFill>
          <a:blip r:embed="rId1"/>
          <a:stretch>
            <a:fillRect/>
          </a:stretch>
        </p:blipFill>
        <p:spPr>
          <a:xfrm>
            <a:off x="2465070" y="1056005"/>
            <a:ext cx="6555105" cy="5311140"/>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1022</Words>
  <Application>WPS 演示</Application>
  <PresentationFormat>宽屏</PresentationFormat>
  <Paragraphs>37</Paragraphs>
  <Slides>10</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10</vt:i4>
      </vt:variant>
    </vt:vector>
  </HeadingPairs>
  <TitlesOfParts>
    <vt:vector size="30" baseType="lpstr">
      <vt:lpstr>Arial</vt:lpstr>
      <vt:lpstr>方正书宋_GBK</vt:lpstr>
      <vt:lpstr>Wingdings</vt:lpstr>
      <vt:lpstr>宋体</vt:lpstr>
      <vt:lpstr>Arial Unicode MS</vt:lpstr>
      <vt:lpstr>Calibri Light</vt:lpstr>
      <vt:lpstr>Helvetica Neue</vt:lpstr>
      <vt:lpstr>汉仪书宋二KW</vt:lpstr>
      <vt:lpstr>Calibri</vt:lpstr>
      <vt:lpstr>微软雅黑</vt:lpstr>
      <vt:lpstr>汉仪旗黑</vt:lpstr>
      <vt:lpstr>报隶-繁</vt:lpstr>
      <vt:lpstr>Heiti TC Light</vt:lpstr>
      <vt:lpstr>STHeiti Light</vt:lpstr>
      <vt:lpstr>Lantinghei TC Extralight</vt:lpstr>
      <vt:lpstr>PingFang TC Regular</vt:lpstr>
      <vt:lpstr>Kaiti SC Regular</vt:lpstr>
      <vt:lpstr>等线</vt:lpstr>
      <vt:lpstr>汉仪中等线KW</vt:lpstr>
      <vt:lpstr>Office 主题</vt:lpstr>
      <vt:lpstr>PowerPoint 演示文稿</vt:lpstr>
      <vt:lpstr>PowerPoint 演示文稿</vt:lpstr>
      <vt:lpstr>PowerPoint 演示文稿</vt:lpstr>
      <vt:lpstr># Architecture</vt:lpstr>
      <vt:lpstr># Architecture</vt:lpstr>
      <vt:lpstr># Create&amp;Join Game</vt:lpstr>
      <vt:lpstr>## Offchain Rounds</vt:lpstr>
      <vt:lpstr>## Onchain Rounds</vt:lpstr>
      <vt:lpstr>## Raise</vt:lpstr>
      <vt:lpstr># Tokenomics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philiplau</dc:creator>
  <cp:lastModifiedBy>philiplau</cp:lastModifiedBy>
  <cp:revision>1</cp:revision>
  <dcterms:created xsi:type="dcterms:W3CDTF">2024-12-02T05:37:05Z</dcterms:created>
  <dcterms:modified xsi:type="dcterms:W3CDTF">2024-12-02T05:37:05Z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2052-4.1.2.6545</vt:lpwstr>
  </property>
</Properties>
</file>

<file path=docProps/thumbnail.jpeg>
</file>